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678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9224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2507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6297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637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4806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943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609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7878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5742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937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59AE3-532A-4A42-BCFC-392B5DEAF70D}" type="datetimeFigureOut">
              <a:rPr lang="es-MX" smtClean="0"/>
              <a:t>16/07/2018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8354E-BCA4-4087-8592-AC04BD5F57D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625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91"/>
            <a:ext cx="9144000" cy="646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6691"/>
            <a:ext cx="9143994" cy="64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72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6691"/>
            <a:ext cx="9143993" cy="64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9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6691"/>
            <a:ext cx="9143993" cy="64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68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6691"/>
            <a:ext cx="9143991" cy="64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9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6691"/>
            <a:ext cx="9143991" cy="64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5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6691"/>
            <a:ext cx="9143990" cy="64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9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6691"/>
            <a:ext cx="9143990" cy="64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09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6691"/>
            <a:ext cx="9143989" cy="64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6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6691"/>
            <a:ext cx="9143989" cy="64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34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96691"/>
            <a:ext cx="9143987" cy="64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91"/>
            <a:ext cx="9144000" cy="64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17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96691"/>
            <a:ext cx="9143987" cy="646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75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96691"/>
            <a:ext cx="9143986" cy="646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59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196691"/>
            <a:ext cx="9143986" cy="64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90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96691"/>
            <a:ext cx="9143984" cy="64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40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96691"/>
            <a:ext cx="9143984" cy="64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37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96691"/>
            <a:ext cx="9143983" cy="646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61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96691"/>
            <a:ext cx="9143983" cy="64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1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96691"/>
            <a:ext cx="9143982" cy="64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46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96691"/>
            <a:ext cx="9143982" cy="646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8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6691"/>
            <a:ext cx="9143998" cy="64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13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6691"/>
            <a:ext cx="9143998" cy="64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78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6691"/>
            <a:ext cx="9143997" cy="64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83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6691"/>
            <a:ext cx="9143997" cy="64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22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6691"/>
            <a:ext cx="9143996" cy="646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53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6691"/>
            <a:ext cx="9143996" cy="64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1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6691"/>
            <a:ext cx="9143994" cy="64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122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0</Words>
  <Application>Microsoft Office PowerPoint</Application>
  <PresentationFormat>Presentación en pantalla (4:3)</PresentationFormat>
  <Paragraphs>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Patricia Carranza</dc:creator>
  <cp:lastModifiedBy>Patricia Carranza</cp:lastModifiedBy>
  <cp:revision>2</cp:revision>
  <dcterms:created xsi:type="dcterms:W3CDTF">2018-07-16T22:43:53Z</dcterms:created>
  <dcterms:modified xsi:type="dcterms:W3CDTF">2018-07-16T22:55:39Z</dcterms:modified>
</cp:coreProperties>
</file>